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4" r:id="rId4"/>
    <p:sldId id="267" r:id="rId5"/>
    <p:sldId id="266" r:id="rId6"/>
    <p:sldId id="263" r:id="rId7"/>
    <p:sldId id="261" r:id="rId8"/>
    <p:sldId id="257" r:id="rId9"/>
    <p:sldId id="258" r:id="rId10"/>
    <p:sldId id="262" r:id="rId11"/>
    <p:sldId id="271" r:id="rId12"/>
    <p:sldId id="272" r:id="rId13"/>
    <p:sldId id="273" r:id="rId14"/>
    <p:sldId id="260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PDoxTThGn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9YuqwGYUUg" TargetMode="External"/><Relationship Id="rId13" Type="http://schemas.openxmlformats.org/officeDocument/2006/relationships/hyperlink" Target="https://www.docker.com/customers" TargetMode="External"/><Relationship Id="rId3" Type="http://schemas.openxmlformats.org/officeDocument/2006/relationships/hyperlink" Target="http://www.forbes.com/sites/alexkonrad/2015/07/01/meet-docker-founder-solomon-hykes/#2629ef9e79fe" TargetMode="External"/><Relationship Id="rId7" Type="http://schemas.openxmlformats.org/officeDocument/2006/relationships/hyperlink" Target="https://www.docker.com/" TargetMode="External"/><Relationship Id="rId12" Type="http://schemas.openxmlformats.org/officeDocument/2006/relationships/hyperlink" Target="http://techs.studyhorror.com/ruby-hello-world-eclipse-i-101" TargetMode="External"/><Relationship Id="rId2" Type="http://schemas.openxmlformats.org/officeDocument/2006/relationships/hyperlink" Target="https://www.youtube.com/watch?v=RDVlAyec8f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e.njeklik.com/videos/virtualbox/" TargetMode="External"/><Relationship Id="rId11" Type="http://schemas.openxmlformats.org/officeDocument/2006/relationships/hyperlink" Target="http://www.onlinetechtutorials.com/2011/11/hello-world-program-in-php.html" TargetMode="External"/><Relationship Id="rId5" Type="http://schemas.openxmlformats.org/officeDocument/2006/relationships/hyperlink" Target="http://blog.canadianwebhosting.com/everyday-linux-commands/linux-logo/" TargetMode="External"/><Relationship Id="rId10" Type="http://schemas.openxmlformats.org/officeDocument/2006/relationships/hyperlink" Target="http://www.java-made-easy.com/java-hello-world.html" TargetMode="External"/><Relationship Id="rId4" Type="http://schemas.openxmlformats.org/officeDocument/2006/relationships/hyperlink" Target="https://www.docker.com/company" TargetMode="External"/><Relationship Id="rId9" Type="http://schemas.openxmlformats.org/officeDocument/2006/relationships/hyperlink" Target="https://www.docker.com/what-docker#/V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Intro to Docker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By: Kirk Kratohvil</a:t>
            </a:r>
          </a:p>
        </p:txBody>
      </p:sp>
    </p:spTree>
    <p:extLst>
      <p:ext uri="{BB962C8B-B14F-4D97-AF65-F5344CB8AC3E}">
        <p14:creationId xmlns:p14="http://schemas.microsoft.com/office/powerpoint/2010/main" val="368066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65" y="350875"/>
            <a:ext cx="9936696" cy="61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use any code in your containers!</a:t>
            </a:r>
          </a:p>
        </p:txBody>
      </p:sp>
      <p:pic>
        <p:nvPicPr>
          <p:cNvPr id="2050" name="Picture 2" descr="http://www.java-made-easy.com/images/hello-wor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0" y="1741999"/>
            <a:ext cx="4926793" cy="41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4.googleusercontent.com/-nCKhBRS2m6E/TsEmIrAgE6I/AAAAAAAABs4/rP9wCFEU7ug/s558/hello-world-program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32" y="1741999"/>
            <a:ext cx="6836751" cy="21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ruby.bastardsbook.com/assets/images/fundamentals/installation/hello-world-textwrang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66" y="3842660"/>
            <a:ext cx="6836717" cy="203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74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4412" cy="36237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00" y="0"/>
            <a:ext cx="6078300" cy="3623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3733"/>
            <a:ext cx="6094412" cy="3234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700" y="3623732"/>
            <a:ext cx="6059012" cy="323426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136017" y="2745368"/>
            <a:ext cx="410941" cy="58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62045" y="2720021"/>
            <a:ext cx="410941" cy="58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81928" y="5720821"/>
            <a:ext cx="410941" cy="58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001614" y="6076313"/>
            <a:ext cx="410941" cy="58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1610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27" y="289261"/>
            <a:ext cx="10235424" cy="1478570"/>
          </a:xfrm>
        </p:spPr>
        <p:txBody>
          <a:bodyPr/>
          <a:lstStyle/>
          <a:p>
            <a:r>
              <a:rPr lang="en-US" dirty="0"/>
              <a:t>Result of running a successful Docker image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301" y="1318436"/>
            <a:ext cx="6602819" cy="5295015"/>
          </a:xfrm>
        </p:spPr>
      </p:pic>
    </p:spTree>
    <p:extLst>
      <p:ext uri="{BB962C8B-B14F-4D97-AF65-F5344CB8AC3E}">
        <p14:creationId xmlns:p14="http://schemas.microsoft.com/office/powerpoint/2010/main" val="51286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Docker being Adopted by Businesses?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25"/>
            <a:ext cx="12192000" cy="40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137" y="19218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Who uses Docker?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352" y="1277212"/>
            <a:ext cx="5860647" cy="50309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213"/>
            <a:ext cx="6331352" cy="503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47" y="618518"/>
            <a:ext cx="10660727" cy="1478570"/>
          </a:xfrm>
        </p:spPr>
        <p:txBody>
          <a:bodyPr/>
          <a:lstStyle/>
          <a:p>
            <a:r>
              <a:rPr lang="en-US" dirty="0"/>
              <a:t>The Washington Post’s Experience with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https://www.youtube.com/watch?v=_PDoxTThGnY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7321225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814" y="1743739"/>
            <a:ext cx="11164186" cy="48378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Slide 2 - </a:t>
            </a:r>
            <a:r>
              <a:rPr lang="en-US" dirty="0">
                <a:hlinkClick r:id="rId2"/>
              </a:rPr>
              <a:t>https://www.youtube.com/watch?v=RDVlAyec8fI</a:t>
            </a:r>
            <a:endParaRPr lang="en-US" dirty="0"/>
          </a:p>
          <a:p>
            <a:r>
              <a:rPr lang="en-US" dirty="0"/>
              <a:t>Slide 4 - </a:t>
            </a:r>
            <a:r>
              <a:rPr lang="en-US" dirty="0">
                <a:hlinkClick r:id="rId3"/>
              </a:rPr>
              <a:t>http://www.forbes.com/sites/alexkonrad/2015/07/01/meet-docker-founder-solomon-hykes/#2629ef9e79fe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https://www.docker.com/company</a:t>
            </a:r>
            <a:r>
              <a:rPr lang="en-US" dirty="0"/>
              <a:t> </a:t>
            </a:r>
          </a:p>
          <a:p>
            <a:r>
              <a:rPr lang="en-US" dirty="0"/>
              <a:t>Slide 5 - </a:t>
            </a:r>
            <a:r>
              <a:rPr lang="en-US" dirty="0">
                <a:hlinkClick r:id="rId5"/>
              </a:rPr>
              <a:t>http://blog.canadianwebhosting.com/everyday-linux-commands/linux-logo/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http://programe.njeklik.com/videos/virtualbox/</a:t>
            </a:r>
            <a:r>
              <a:rPr lang="en-US" dirty="0"/>
              <a:t>  </a:t>
            </a:r>
            <a:r>
              <a:rPr lang="en-US" dirty="0">
                <a:hlinkClick r:id="rId7"/>
              </a:rPr>
              <a:t>https://www.docker.com/</a:t>
            </a:r>
            <a:r>
              <a:rPr lang="en-US" dirty="0"/>
              <a:t> </a:t>
            </a:r>
          </a:p>
          <a:p>
            <a:r>
              <a:rPr lang="en-US" dirty="0"/>
              <a:t>Slide 6 - </a:t>
            </a:r>
            <a:r>
              <a:rPr lang="en-US" dirty="0">
                <a:hlinkClick r:id="rId2"/>
              </a:rPr>
              <a:t>https://www.youtube.com/watch?v=RDVlAyec8fI</a:t>
            </a:r>
            <a:r>
              <a:rPr lang="en-US" dirty="0"/>
              <a:t> </a:t>
            </a:r>
          </a:p>
          <a:p>
            <a:r>
              <a:rPr lang="en-US" dirty="0"/>
              <a:t>Slides 7-9 - </a:t>
            </a:r>
            <a:r>
              <a:rPr lang="en-US" dirty="0">
                <a:hlinkClick r:id="rId8"/>
              </a:rPr>
              <a:t>https://www.youtube.com/watch?v=t9YuqwGYUUg</a:t>
            </a:r>
            <a:r>
              <a:rPr lang="en-US" dirty="0"/>
              <a:t> </a:t>
            </a:r>
          </a:p>
          <a:p>
            <a:r>
              <a:rPr lang="en-US" dirty="0"/>
              <a:t>Slide 10 - </a:t>
            </a:r>
            <a:r>
              <a:rPr lang="en-US" dirty="0">
                <a:hlinkClick r:id="rId9"/>
              </a:rPr>
              <a:t>https://www.docker.com/what-docker#/VM</a:t>
            </a:r>
            <a:r>
              <a:rPr lang="en-US" dirty="0"/>
              <a:t> </a:t>
            </a:r>
          </a:p>
          <a:p>
            <a:r>
              <a:rPr lang="en-US" dirty="0"/>
              <a:t>Slide 11 – </a:t>
            </a:r>
            <a:r>
              <a:rPr lang="en-US" dirty="0">
                <a:hlinkClick r:id="rId10"/>
              </a:rPr>
              <a:t>http://www.java-made-easy.com/java-hello-world.html</a:t>
            </a:r>
            <a:r>
              <a:rPr lang="en-US" dirty="0"/>
              <a:t> </a:t>
            </a:r>
            <a:r>
              <a:rPr lang="en-US" dirty="0">
                <a:hlinkClick r:id="rId11"/>
              </a:rPr>
              <a:t>http://www.onlinetechtutorials.com/2011/11/hello-world-program-in-php.html</a:t>
            </a:r>
            <a:r>
              <a:rPr lang="en-US" dirty="0"/>
              <a:t> </a:t>
            </a:r>
            <a:r>
              <a:rPr lang="en-US" dirty="0">
                <a:hlinkClick r:id="rId12"/>
              </a:rPr>
              <a:t>http://techs.studyhorror.com/ruby-hello-world-eclipse-i-101</a:t>
            </a:r>
            <a:r>
              <a:rPr lang="en-US" dirty="0"/>
              <a:t> </a:t>
            </a:r>
          </a:p>
          <a:p>
            <a:r>
              <a:rPr lang="en-US" dirty="0"/>
              <a:t>Slide 12-13 - </a:t>
            </a:r>
            <a:r>
              <a:rPr lang="en-US" dirty="0">
                <a:hlinkClick r:id="rId2"/>
              </a:rPr>
              <a:t>https://www.youtube.com/watch?v=RDVlAyec8fI</a:t>
            </a:r>
            <a:r>
              <a:rPr lang="en-US" dirty="0"/>
              <a:t> </a:t>
            </a:r>
          </a:p>
          <a:p>
            <a:r>
              <a:rPr lang="en-US" dirty="0"/>
              <a:t>Slide 15 - </a:t>
            </a:r>
            <a:r>
              <a:rPr lang="en-US" dirty="0">
                <a:hlinkClick r:id="rId13"/>
              </a:rPr>
              <a:t>https://www.docker.com/customers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7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48" y="118788"/>
            <a:ext cx="9905998" cy="1020259"/>
          </a:xfrm>
        </p:spPr>
        <p:txBody>
          <a:bodyPr/>
          <a:lstStyle/>
          <a:p>
            <a:pPr algn="ctr"/>
            <a:r>
              <a:rPr lang="en-US" dirty="0"/>
              <a:t>What is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136" y="3003457"/>
            <a:ext cx="9405010" cy="368670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Docker is an open source platform designed to build, distribute and run applications inside a container. </a:t>
            </a:r>
          </a:p>
          <a:p>
            <a:r>
              <a:rPr lang="en-US" dirty="0"/>
              <a:t>A container is a virtual box that packages applications with dependent services and components.</a:t>
            </a:r>
          </a:p>
          <a:p>
            <a:r>
              <a:rPr lang="en-US" dirty="0"/>
              <a:t>A container is like any other operating system in that it hosts system libraries, runtime environments, code needed to run applications, etc.</a:t>
            </a:r>
          </a:p>
          <a:p>
            <a:r>
              <a:rPr lang="en-US" dirty="0"/>
              <a:t>Docker’s containers are built on top of a Linux container, so you always need to have a virtual box running a Linux operating system in order to run your Docker container.</a:t>
            </a:r>
          </a:p>
          <a:p>
            <a:r>
              <a:rPr lang="en-US" dirty="0"/>
              <a:t>No matter what platform you run your contained application on, it is guaranteed to work.</a:t>
            </a:r>
          </a:p>
          <a:p>
            <a:r>
              <a:rPr lang="en-US" dirty="0"/>
              <a:t>Multiple containers can be created at a time using Docker.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20" y="933086"/>
            <a:ext cx="2082266" cy="18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582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this mean in simple terms?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means that Docker can contain different versions of software and various applications in individual containers.</a:t>
            </a:r>
          </a:p>
          <a:p>
            <a:r>
              <a:rPr lang="en-US" dirty="0"/>
              <a:t>For example, if you had a few applications that were built using different versions of Ruby on Rails, you could put those different versions of Ruby on Rails in a container with its corresponding application resulting in successful launches for all of the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13533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 of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5178365" cy="4081865"/>
          </a:xfrm>
        </p:spPr>
        <p:txBody>
          <a:bodyPr>
            <a:normAutofit/>
          </a:bodyPr>
          <a:lstStyle/>
          <a:p>
            <a:r>
              <a:rPr lang="en-US" dirty="0"/>
              <a:t>Solomon Hykes is the inventor of Docker.</a:t>
            </a:r>
          </a:p>
          <a:p>
            <a:r>
              <a:rPr lang="en-US" dirty="0"/>
              <a:t>Docker started out as an internal project at a cloud platforming business called DotCloud which is located over in France.</a:t>
            </a:r>
          </a:p>
          <a:p>
            <a:r>
              <a:rPr lang="en-US" dirty="0"/>
              <a:t>Docker was released as an open source product on March 13, 2013.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72" y="2249485"/>
            <a:ext cx="4765395" cy="39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you need to run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4692" y="2097088"/>
            <a:ext cx="6884784" cy="40458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Docker Terminal</a:t>
            </a:r>
          </a:p>
          <a:p>
            <a:endParaRPr lang="en-US" dirty="0"/>
          </a:p>
          <a:p>
            <a:r>
              <a:rPr lang="en-US" dirty="0"/>
              <a:t>Docker Toolkit</a:t>
            </a:r>
          </a:p>
          <a:p>
            <a:endParaRPr lang="en-US" dirty="0"/>
          </a:p>
          <a:p>
            <a:r>
              <a:rPr lang="en-US" dirty="0"/>
              <a:t>A 64-bit operating system (At least have a Windows 7 or a more up-to-date operating system)</a:t>
            </a:r>
          </a:p>
          <a:p>
            <a:endParaRPr lang="en-US" dirty="0"/>
          </a:p>
          <a:p>
            <a:r>
              <a:rPr lang="en-US" dirty="0"/>
              <a:t>Virtual Box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docs.cozy.io/assets/images/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375" y="1936168"/>
            <a:ext cx="702056" cy="7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94" y="5258904"/>
            <a:ext cx="702057" cy="702057"/>
          </a:xfrm>
          <a:prstGeom prst="rect">
            <a:avLst/>
          </a:prstGeom>
        </p:spPr>
      </p:pic>
      <p:pic>
        <p:nvPicPr>
          <p:cNvPr id="1028" name="Picture 4" descr="https://www.docker.com/sites/default/files/docker_toolb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26" y="2638225"/>
            <a:ext cx="1133353" cy="113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a/af/Tu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61" y="3955875"/>
            <a:ext cx="815282" cy="9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5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736" y="1535804"/>
            <a:ext cx="4819834" cy="35417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57" y="1538288"/>
            <a:ext cx="5131659" cy="3539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7413" y="914401"/>
            <a:ext cx="3455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Virtual Box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08335" y="914401"/>
            <a:ext cx="3455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Docker</a:t>
            </a:r>
          </a:p>
        </p:txBody>
      </p:sp>
    </p:spTree>
    <p:extLst>
      <p:ext uri="{BB962C8B-B14F-4D97-AF65-F5344CB8AC3E}">
        <p14:creationId xmlns:p14="http://schemas.microsoft.com/office/powerpoint/2010/main" val="109428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133" y="81998"/>
            <a:ext cx="3719954" cy="33741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87" y="81998"/>
            <a:ext cx="3742779" cy="3376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33" y="3631019"/>
            <a:ext cx="3844207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812" y="3631019"/>
            <a:ext cx="371995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04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765" y="2033357"/>
            <a:ext cx="7067542" cy="354171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1655" y="682313"/>
            <a:ext cx="9905998" cy="1478570"/>
          </a:xfrm>
        </p:spPr>
        <p:txBody>
          <a:bodyPr/>
          <a:lstStyle/>
          <a:p>
            <a:r>
              <a:rPr lang="en-US" dirty="0"/>
              <a:t>Solution 1: Buy and use three computers</a:t>
            </a:r>
          </a:p>
        </p:txBody>
      </p:sp>
    </p:spTree>
    <p:extLst>
      <p:ext uri="{BB962C8B-B14F-4D97-AF65-F5344CB8AC3E}">
        <p14:creationId xmlns:p14="http://schemas.microsoft.com/office/powerpoint/2010/main" val="12110858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2: Use Docker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0772" y="1830870"/>
            <a:ext cx="4677870" cy="4232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30" y="1830870"/>
            <a:ext cx="4652132" cy="42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3071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1730</TotalTime>
  <Words>418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Tw Cen MT</vt:lpstr>
      <vt:lpstr>Circuit</vt:lpstr>
      <vt:lpstr>Intro to Docker</vt:lpstr>
      <vt:lpstr>What is Docker?</vt:lpstr>
      <vt:lpstr>What does this mean in simple terms?</vt:lpstr>
      <vt:lpstr>History of Docker</vt:lpstr>
      <vt:lpstr>What do you need to run Docker?</vt:lpstr>
      <vt:lpstr>PowerPoint Presentation</vt:lpstr>
      <vt:lpstr>PowerPoint Presentation</vt:lpstr>
      <vt:lpstr>Solution 1: Buy and use three computers</vt:lpstr>
      <vt:lpstr>Solution 2: Use Docker</vt:lpstr>
      <vt:lpstr>PowerPoint Presentation</vt:lpstr>
      <vt:lpstr>You can use any code in your containers!</vt:lpstr>
      <vt:lpstr>PowerPoint Presentation</vt:lpstr>
      <vt:lpstr>Result of running a successful Docker image</vt:lpstr>
      <vt:lpstr>Is Docker being Adopted by Businesses?</vt:lpstr>
      <vt:lpstr>Who uses Docker?</vt:lpstr>
      <vt:lpstr>The Washington Post’s Experience with Docker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docker</dc:title>
  <dc:creator>Kirk</dc:creator>
  <cp:lastModifiedBy>Kirk</cp:lastModifiedBy>
  <cp:revision>40</cp:revision>
  <dcterms:created xsi:type="dcterms:W3CDTF">2016-07-26T23:06:19Z</dcterms:created>
  <dcterms:modified xsi:type="dcterms:W3CDTF">2016-07-28T03:57:10Z</dcterms:modified>
</cp:coreProperties>
</file>